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5670550" cy="1008062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 userDrawn="1">
          <p15:clr>
            <a:srgbClr val="A4A3A4"/>
          </p15:clr>
        </p15:guide>
        <p15:guide id="2" pos="178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4" d="100"/>
          <a:sy n="74" d="100"/>
        </p:scale>
        <p:origin x="3534" y="60"/>
      </p:cViewPr>
      <p:guideLst>
        <p:guide orient="horz" pos="3175"/>
        <p:guide pos="17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83320" y="133560"/>
            <a:ext cx="5101920" cy="2218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283320" y="2358720"/>
            <a:ext cx="510300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283320" y="5412600"/>
            <a:ext cx="510300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83320" y="133560"/>
            <a:ext cx="5101920" cy="2218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283320" y="2358720"/>
            <a:ext cx="249012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2898360" y="2358720"/>
            <a:ext cx="249012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283320" y="5412600"/>
            <a:ext cx="249012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 type="body"/>
          </p:nvPr>
        </p:nvSpPr>
        <p:spPr>
          <a:xfrm>
            <a:off x="2898360" y="5412600"/>
            <a:ext cx="249012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83320" y="133560"/>
            <a:ext cx="5101920" cy="2218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283320" y="2358720"/>
            <a:ext cx="164304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2008800" y="2358720"/>
            <a:ext cx="164304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3734640" y="2358720"/>
            <a:ext cx="164304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283320" y="5412600"/>
            <a:ext cx="164304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 type="body"/>
          </p:nvPr>
        </p:nvSpPr>
        <p:spPr>
          <a:xfrm>
            <a:off x="2008800" y="5412600"/>
            <a:ext cx="164304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 type="body"/>
          </p:nvPr>
        </p:nvSpPr>
        <p:spPr>
          <a:xfrm>
            <a:off x="3734640" y="5412600"/>
            <a:ext cx="164304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283320" y="133560"/>
            <a:ext cx="5101920" cy="2218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283320" y="2358720"/>
            <a:ext cx="5103000" cy="584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283320" y="133560"/>
            <a:ext cx="5101920" cy="2218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283320" y="2358720"/>
            <a:ext cx="5103000" cy="5846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83320" y="133560"/>
            <a:ext cx="5101920" cy="2218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283320" y="2358720"/>
            <a:ext cx="2490120" cy="5846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2898360" y="2358720"/>
            <a:ext cx="2490120" cy="5846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83320" y="133560"/>
            <a:ext cx="5101920" cy="2218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283320" y="133560"/>
            <a:ext cx="5101920" cy="10285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83320" y="133560"/>
            <a:ext cx="5101920" cy="2218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283320" y="2358720"/>
            <a:ext cx="249012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2898360" y="2358720"/>
            <a:ext cx="2490120" cy="5846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283320" y="5412600"/>
            <a:ext cx="249012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83320" y="133560"/>
            <a:ext cx="5101920" cy="2218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283320" y="2358720"/>
            <a:ext cx="2490120" cy="5846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2898360" y="2358720"/>
            <a:ext cx="249012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2898360" y="5412600"/>
            <a:ext cx="249012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83320" y="133560"/>
            <a:ext cx="5101920" cy="2218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283320" y="2358720"/>
            <a:ext cx="249012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2898360" y="2358720"/>
            <a:ext cx="249012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283320" y="5412600"/>
            <a:ext cx="5103000" cy="27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83320" y="133560"/>
            <a:ext cx="5101920" cy="2218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tângulo 36"/>
          <p:cNvSpPr/>
          <p:nvPr/>
        </p:nvSpPr>
        <p:spPr>
          <a:xfrm>
            <a:off x="283320" y="2358720"/>
            <a:ext cx="2596320" cy="5846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3CC7C9F-1756-D030-4EEE-655AD48C10D7}"/>
              </a:ext>
            </a:extLst>
          </p:cNvPr>
          <p:cNvSpPr/>
          <p:nvPr/>
        </p:nvSpPr>
        <p:spPr>
          <a:xfrm>
            <a:off x="180000" y="466101"/>
            <a:ext cx="2824457" cy="31293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11600" tIns="55800" rIns="111600" bIns="55800" anchor="ctr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fi-FI" sz="1600" b="1" strike="noStrike" spc="-1" dirty="0">
                <a:latin typeface="Calibri"/>
                <a:ea typeface="Tahoma"/>
              </a:rPr>
              <a:t>TITLE</a:t>
            </a:r>
            <a:endParaRPr lang="pt-BR" sz="1600" b="0" strike="noStrike" spc="-1" dirty="0">
              <a:latin typeface="Arial"/>
            </a:endParaRP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CC53E3C4-EFBB-10E9-5970-3542B8493AA6}"/>
              </a:ext>
            </a:extLst>
          </p:cNvPr>
          <p:cNvSpPr/>
          <p:nvPr/>
        </p:nvSpPr>
        <p:spPr>
          <a:xfrm>
            <a:off x="180000" y="901929"/>
            <a:ext cx="3239280" cy="48202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1600" tIns="55800" rIns="111600" bIns="55800" anchor="ctr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800" b="0" strike="noStrike" spc="-1" dirty="0">
                <a:latin typeface="Calibri"/>
                <a:ea typeface="DejaVu Sans"/>
              </a:rPr>
              <a:t>Author¹; Author¹; Author¹; Author¹; Author¹; Author².</a:t>
            </a:r>
            <a:endParaRPr lang="pt-BR" sz="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pt-BR" sz="800" b="0" strike="noStrike" spc="-1" dirty="0">
                <a:latin typeface="Calibri"/>
                <a:ea typeface="DejaVu Sans"/>
              </a:rPr>
              <a:t>¹Institution X, City – </a:t>
            </a:r>
            <a:r>
              <a:rPr lang="pt-BR" sz="800" b="0" strike="noStrike" spc="-1" dirty="0" err="1">
                <a:latin typeface="Calibri"/>
                <a:ea typeface="DejaVu Sans"/>
              </a:rPr>
              <a:t>State</a:t>
            </a:r>
            <a:r>
              <a:rPr lang="pt-BR" sz="800" b="0" strike="noStrike" spc="-1" dirty="0">
                <a:latin typeface="Calibri"/>
                <a:ea typeface="DejaVu Sans"/>
              </a:rPr>
              <a:t>.  ² </a:t>
            </a:r>
            <a:r>
              <a:rPr lang="pt-BR" sz="800" b="0" strike="noStrike" spc="-1" dirty="0" err="1">
                <a:latin typeface="Calibri"/>
                <a:ea typeface="DejaVu Sans"/>
              </a:rPr>
              <a:t>Institution</a:t>
            </a:r>
            <a:r>
              <a:rPr lang="pt-BR" sz="800" b="0" strike="noStrike" spc="-1" dirty="0">
                <a:latin typeface="Calibri"/>
                <a:ea typeface="DejaVu Sans"/>
              </a:rPr>
              <a:t> Y, City – </a:t>
            </a:r>
            <a:r>
              <a:rPr lang="pt-BR" sz="800" b="0" strike="noStrike" spc="-1" dirty="0" err="1">
                <a:latin typeface="Calibri"/>
                <a:ea typeface="DejaVu Sans"/>
              </a:rPr>
              <a:t>State</a:t>
            </a:r>
            <a:r>
              <a:rPr lang="pt-BR" sz="800" b="0" strike="noStrike" spc="-1" dirty="0">
                <a:latin typeface="Calibri"/>
                <a:ea typeface="DejaVu Sans"/>
              </a:rPr>
              <a:t>.</a:t>
            </a:r>
            <a:endParaRPr lang="pt-BR" sz="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pt-BR" sz="800" b="0" strike="noStrike" spc="-1" dirty="0">
                <a:latin typeface="Calibri"/>
                <a:ea typeface="DejaVu Sans"/>
              </a:rPr>
              <a:t>Contact </a:t>
            </a:r>
            <a:r>
              <a:rPr lang="pt-BR" sz="800" b="0" strike="noStrike" spc="-1" dirty="0" err="1">
                <a:latin typeface="Calibri"/>
                <a:ea typeface="DejaVu Sans"/>
              </a:rPr>
              <a:t>email</a:t>
            </a:r>
            <a:r>
              <a:rPr lang="pt-BR" sz="800" b="0" strike="noStrike" spc="-1" dirty="0">
                <a:latin typeface="Calibri"/>
                <a:ea typeface="DejaVu Sans"/>
              </a:rPr>
              <a:t> : </a:t>
            </a:r>
            <a:r>
              <a:rPr lang="pt-BR" sz="800" b="0" u="sng" strike="noStrike" spc="-1" dirty="0">
                <a:uFillTx/>
                <a:latin typeface="Calibri"/>
                <a:ea typeface="DejaVu Sans"/>
              </a:rPr>
              <a:t>x@email.com</a:t>
            </a:r>
            <a:endParaRPr lang="pt-BR" sz="800" b="0" strike="noStrike" spc="-1" dirty="0">
              <a:latin typeface="Arial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32FD8FC-39A1-06A1-4DD4-E714C886BB1C}"/>
              </a:ext>
            </a:extLst>
          </p:cNvPr>
          <p:cNvSpPr/>
          <p:nvPr/>
        </p:nvSpPr>
        <p:spPr>
          <a:xfrm>
            <a:off x="283680" y="1800000"/>
            <a:ext cx="5116320" cy="791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en-US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In these spaces, the author must include the information of the abstract accepted for presentation at the event.</a:t>
            </a: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en-US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Authors can insert text, figures, graphics and diagrams to present the information contained in the submitted abstract.</a:t>
            </a:r>
            <a:endParaRPr lang="pt-BR" sz="1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76</Words>
  <Application>Microsoft Office PowerPoint</Application>
  <PresentationFormat>Personalizar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StarSymbol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Edson Ayres Jr - Midia Desk</dc:creator>
  <dc:description/>
  <cp:lastModifiedBy>Edson Ayres Jr - Midia Desk</cp:lastModifiedBy>
  <cp:revision>14</cp:revision>
  <dcterms:created xsi:type="dcterms:W3CDTF">2022-05-09T13:35:46Z</dcterms:created>
  <dcterms:modified xsi:type="dcterms:W3CDTF">2023-07-11T12:43:34Z</dcterms:modified>
  <dc:language>pt-BR</dc:language>
</cp:coreProperties>
</file>