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1" r:id="rId2"/>
    <p:sldId id="263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779"/>
    <a:srgbClr val="BBAE70"/>
    <a:srgbClr val="D6C780"/>
    <a:srgbClr val="99BB6E"/>
    <a:srgbClr val="918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3"/>
    <p:restoredTop sz="73729"/>
  </p:normalViewPr>
  <p:slideViewPr>
    <p:cSldViewPr snapToGrid="0" snapToObjects="1">
      <p:cViewPr varScale="1">
        <p:scale>
          <a:sx n="60" d="100"/>
          <a:sy n="60" d="100"/>
        </p:scale>
        <p:origin x="15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43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5815C-E59B-2740-8475-A994CCCA07C6}" type="datetimeFigureOut">
              <a:rPr lang="es-ES_tradnl" smtClean="0"/>
              <a:t>11/08/2021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7DF07-A73A-AD42-AEC8-9860B615DA9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342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1st slide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Title of the presentation, presenter’s name, affiliation,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ABSTRACT CODE AND CATEGORY (GENERAL, RESIDENT, STUDENT)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Slide: Disclosure of commercial interest</a:t>
            </a:r>
            <a:endParaRPr lang="es-ES_tradnl" dirty="0">
              <a:solidFill>
                <a:srgbClr val="FF0000"/>
              </a:solidFill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7DF07-A73A-AD42-AEC8-9860B615DA9B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508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1st </a:t>
            </a:r>
            <a:r>
              <a:rPr lang="en-US" sz="1200" u="sng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Diapositiva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Titulo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presentacion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Nombre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presentador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afiliacion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y </a:t>
            </a:r>
          </a:p>
          <a:p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ABSTRACT CODE AND CATEGORY (GENERAL, RESIDENT, STUDENT)</a:t>
            </a:r>
          </a:p>
          <a:p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2da </a:t>
            </a:r>
            <a:r>
              <a:rPr lang="en-US" sz="120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Diapositiva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Divulgacion</a:t>
            </a:r>
            <a:r>
              <a:rPr 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interes</a:t>
            </a:r>
            <a:r>
              <a:rPr lang="en-US" sz="1200" kern="120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commercial 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7DF07-A73A-AD42-AEC8-9860B615DA9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843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78267-AD4D-504A-912A-C2941C94271D}" type="datetimeFigureOut">
              <a:rPr lang="es-ES_tradnl" smtClean="0"/>
              <a:t>11/08/2021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3D53A-BEC7-8042-9FAC-FB48BEFFD00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649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78267-AD4D-504A-912A-C2941C94271D}" type="datetimeFigureOut">
              <a:rPr lang="es-ES_tradnl" smtClean="0"/>
              <a:t>11/08/2021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3D53A-BEC7-8042-9FAC-FB48BEFFD00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305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3828"/>
            <a:ext cx="10515600" cy="124426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04011"/>
            <a:ext cx="10515600" cy="26125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78267-AD4D-504A-912A-C2941C94271D}" type="datetimeFigureOut">
              <a:rPr lang="es-ES_tradnl" smtClean="0"/>
              <a:t>11/08/2021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3D53A-BEC7-8042-9FAC-FB48BEFFD00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6959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78267-AD4D-504A-912A-C2941C94271D}" type="datetimeFigureOut">
              <a:rPr lang="es-ES_tradnl" smtClean="0"/>
              <a:t>11/08/2021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3D53A-BEC7-8042-9FAC-FB48BEFFD00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71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3828"/>
            <a:ext cx="10515600" cy="124426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4011"/>
            <a:ext cx="10515600" cy="2612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78267-AD4D-504A-912A-C2941C94271D}" type="datetimeFigureOut">
              <a:rPr lang="es-ES_tradnl" smtClean="0"/>
              <a:t>11/08/2021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3D53A-BEC7-8042-9FAC-FB48BEFFD00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69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78267-AD4D-504A-912A-C2941C94271D}" type="datetimeFigureOut">
              <a:rPr lang="es-ES_tradnl" smtClean="0"/>
              <a:t>11/08/2021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3D53A-BEC7-8042-9FAC-FB48BEFFD00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287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3828"/>
            <a:ext cx="10515600" cy="124426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78267-AD4D-504A-912A-C2941C94271D}" type="datetimeFigureOut">
              <a:rPr lang="es-ES_tradnl" smtClean="0"/>
              <a:t>11/08/2021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3D53A-BEC7-8042-9FAC-FB48BEFFD00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063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78267-AD4D-504A-912A-C2941C94271D}" type="datetimeFigureOut">
              <a:rPr lang="es-ES_tradnl" smtClean="0"/>
              <a:t>11/08/2021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3D53A-BEC7-8042-9FAC-FB48BEFFD00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107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3828"/>
            <a:ext cx="10515600" cy="124426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78267-AD4D-504A-912A-C2941C94271D}" type="datetimeFigureOut">
              <a:rPr lang="es-ES_tradnl" smtClean="0"/>
              <a:t>11/08/2021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3D53A-BEC7-8042-9FAC-FB48BEFFD00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497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2A4F39D-7EB7-1848-8F98-C2BE3A90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73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78267-AD4D-504A-912A-C2941C94271D}" type="datetimeFigureOut">
              <a:rPr lang="es-ES_tradnl" smtClean="0"/>
              <a:t>11/08/2021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D3D53A-BEC7-8042-9FAC-FB48BEFFD00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303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57062-31AE-D444-8D1F-1C419A51C27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85" y="0"/>
            <a:ext cx="1604515" cy="120949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0D1B3EB-A0E5-AD44-AC59-5C783FBF41A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11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FilmGrain grainSize="16"/>
                    </a14:imgEffect>
                    <a14:imgEffect>
                      <a14:sharpenSoften amount="100000"/>
                    </a14:imgEffect>
                    <a14:imgEffect>
                      <a14:colorTemperature colorTemp="6408"/>
                    </a14:imgEffect>
                    <a14:imgEffect>
                      <a14:saturation sat="59000"/>
                    </a14:imgEffect>
                    <a14:imgEffect>
                      <a14:brightnessContrast bright="52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10" y="1188947"/>
            <a:ext cx="7683690" cy="5303984"/>
          </a:xfrm>
          <a:prstGeom prst="rect">
            <a:avLst/>
          </a:prstGeom>
          <a:effectLst/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CF970D4-F600-3440-971D-91D6C11C78D0}"/>
              </a:ext>
            </a:extLst>
          </p:cNvPr>
          <p:cNvSpPr/>
          <p:nvPr userDrawn="1"/>
        </p:nvSpPr>
        <p:spPr>
          <a:xfrm>
            <a:off x="0" y="16962"/>
            <a:ext cx="10587485" cy="1192531"/>
          </a:xfrm>
          <a:prstGeom prst="rect">
            <a:avLst/>
          </a:prstGeom>
          <a:gradFill flip="none" rotWithShape="1">
            <a:gsLst>
              <a:gs pos="34000">
                <a:srgbClr val="4F8779"/>
              </a:gs>
              <a:gs pos="90000">
                <a:schemeClr val="accent2">
                  <a:lumMod val="0"/>
                  <a:lumOff val="100000"/>
                </a:schemeClr>
              </a:gs>
              <a:gs pos="71000">
                <a:srgbClr val="99BB6E"/>
              </a:gs>
              <a:gs pos="99000">
                <a:schemeClr val="accent2">
                  <a:lumMod val="0"/>
                  <a:lumOff val="100000"/>
                </a:schemeClr>
              </a:gs>
              <a:gs pos="11000">
                <a:srgbClr val="4F8779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Marcador de título 10">
            <a:extLst>
              <a:ext uri="{FF2B5EF4-FFF2-40B4-BE49-F238E27FC236}">
                <a16:creationId xmlns:a16="http://schemas.microsoft.com/office/drawing/2014/main" id="{76D4D394-B6D6-6A46-8AB8-A5B8F53F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71B8662-6C22-B249-B6B6-77B8E384C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1874"/>
            <a:ext cx="10515600" cy="2618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175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27F92F-3CE1-544B-AFE4-DC0C0107CF16}"/>
              </a:ext>
            </a:extLst>
          </p:cNvPr>
          <p:cNvSpPr txBox="1"/>
          <p:nvPr/>
        </p:nvSpPr>
        <p:spPr>
          <a:xfrm>
            <a:off x="0" y="153780"/>
            <a:ext cx="787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D6C7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PTS VIRTUAL SCIENTIFIC EVENT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9BD9A9-C578-4D98-8C1B-C81A6E471C68}"/>
              </a:ext>
            </a:extLst>
          </p:cNvPr>
          <p:cNvSpPr txBox="1"/>
          <p:nvPr/>
        </p:nvSpPr>
        <p:spPr>
          <a:xfrm>
            <a:off x="685800" y="1778000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ENGLISH TEMPLATE</a:t>
            </a:r>
          </a:p>
        </p:txBody>
      </p:sp>
    </p:spTree>
    <p:extLst>
      <p:ext uri="{BB962C8B-B14F-4D97-AF65-F5344CB8AC3E}">
        <p14:creationId xmlns:p14="http://schemas.microsoft.com/office/powerpoint/2010/main" val="373996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27F92F-3CE1-544B-AFE4-DC0C0107CF16}"/>
              </a:ext>
            </a:extLst>
          </p:cNvPr>
          <p:cNvSpPr txBox="1"/>
          <p:nvPr/>
        </p:nvSpPr>
        <p:spPr>
          <a:xfrm>
            <a:off x="0" y="153780"/>
            <a:ext cx="787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>
                <a:solidFill>
                  <a:srgbClr val="D6C7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 CIENTIFICO </a:t>
            </a:r>
            <a:r>
              <a:rPr lang="es-ES_tradnl" sz="2800" b="1" dirty="0">
                <a:solidFill>
                  <a:srgbClr val="D6C7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DE </a:t>
            </a:r>
            <a:r>
              <a:rPr lang="es-ES_tradnl" sz="2800" b="1">
                <a:solidFill>
                  <a:srgbClr val="D6C7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PTS </a:t>
            </a:r>
            <a:r>
              <a:rPr lang="es-ES_tradnl" sz="2800" b="1" dirty="0">
                <a:solidFill>
                  <a:srgbClr val="D6C7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2A5D5-951E-415A-A1FE-D0D34DF3F7AC}"/>
              </a:ext>
            </a:extLst>
          </p:cNvPr>
          <p:cNvSpPr txBox="1"/>
          <p:nvPr/>
        </p:nvSpPr>
        <p:spPr>
          <a:xfrm>
            <a:off x="419100" y="191770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FORMATO EN ESPAÑOL</a:t>
            </a:r>
          </a:p>
        </p:txBody>
      </p:sp>
    </p:spTree>
    <p:extLst>
      <p:ext uri="{BB962C8B-B14F-4D97-AF65-F5344CB8AC3E}">
        <p14:creationId xmlns:p14="http://schemas.microsoft.com/office/powerpoint/2010/main" val="418914372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83</Words>
  <Application>Microsoft Office PowerPoint</Application>
  <PresentationFormat>Widescreen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1_Tema de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Vega</dc:creator>
  <cp:lastModifiedBy>Gladys Shanklin</cp:lastModifiedBy>
  <cp:revision>18</cp:revision>
  <dcterms:created xsi:type="dcterms:W3CDTF">2020-07-30T23:43:53Z</dcterms:created>
  <dcterms:modified xsi:type="dcterms:W3CDTF">2021-08-11T17:05:12Z</dcterms:modified>
</cp:coreProperties>
</file>