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6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714" autoAdjust="0"/>
  </p:normalViewPr>
  <p:slideViewPr>
    <p:cSldViewPr snapToGrid="0">
      <p:cViewPr>
        <p:scale>
          <a:sx n="61" d="100"/>
          <a:sy n="61" d="100"/>
        </p:scale>
        <p:origin x="408" y="3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2366" y="4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59ED0-1166-45A2-AD08-322886973A8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AF1D8-B098-4D53-8FCC-9AE16A37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1st slide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 of the presentation, presenter’s name, affiliation,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abstract code, category (general, resident, student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and disclosure of commercial interest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Please read additional instructions at https://www.panamtrauma.org/page-1854850 </a:t>
            </a:r>
            <a:endParaRPr lang="es-ES_tradnl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AF1D8-B098-4D53-8FCC-9AE16A3749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1ra diapositiva: </a:t>
            </a:r>
            <a:r>
              <a:rPr lang="es-ES" dirty="0"/>
              <a:t>Título de la presentación, nombre del presentador, afiliación, </a:t>
            </a:r>
            <a:r>
              <a:rPr lang="es-ES" b="1" dirty="0"/>
              <a:t>código del resumen, categoría </a:t>
            </a:r>
            <a:r>
              <a:rPr lang="es-ES" dirty="0"/>
              <a:t>(general, residente, estudiante), y divulgación de interés comercial</a:t>
            </a:r>
          </a:p>
          <a:p>
            <a:r>
              <a:rPr lang="es-ES" dirty="0"/>
              <a:t>Por favor lea instrucciones adicionales en https://panamtrauma.org/Convocatoria-Resumenes-2022/~spanish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AF1D8-B098-4D53-8FCC-9AE16A3749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1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9A14-C655-4B81-9287-C6F4FE312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9AA6C-1AB9-49F5-AA0D-F7F7BAFE5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57E64-7B97-46B2-B5DD-1AA2F571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1CF48-79F2-4846-A444-5AEC5192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42655-7253-4B4D-8130-2119387A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CA55-EAEC-4369-9210-753710A9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F62C3-650E-4C1E-B131-3552E183C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B4D56-0E10-4045-B0B5-1897DCFE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419D1-D294-451E-8EC7-C30FCF5E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6DEA2-33FB-49C4-BD7A-729877AC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6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52545-8B51-4039-B476-F9872AA0B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9972A-6687-4FBA-A993-5161CAD6D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8BA2-06AC-4A9E-8477-0DEA97B6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40FEC-3607-4F70-A84F-6EF2FFB0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F6015-A6C5-4D46-A45C-646A315B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FE86-50D1-4B68-9F4C-37DB8969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0DD94-B032-456E-BABE-89BAFD178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F5568-07B8-4BD1-8103-6FA483DF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A477D-E3F1-4D5F-A338-4AA885F1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E3D58-F87E-43D2-A064-200DB9FB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4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DB709-0A4A-4F25-B40F-E8BE622F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444B4-426B-4EB5-9D9D-033EB51B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B31FA-8007-4AF7-8E83-E0F3BB41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1B268-1013-4629-9D34-0259263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E936B-C66C-418D-828C-FF4734BE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7EF7E-7AB5-474B-8C4D-F52B7118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677A-41BB-448B-B613-CFCE0E735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30493-778B-42A0-B315-ABA7C2975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582EB-771A-4F85-A56C-AA10E006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CBD4C-6DD0-469A-A854-07AB887B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736D-F818-46FC-8462-7BF3D131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B88B-7241-4D9C-9C20-68A5CCAF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F2AC8-45E3-4D09-A666-C3E7D2302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18B84-5C8D-401A-ADC3-21E9DB3A3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60F0E-1E61-47DE-AC6E-99544F915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3CB70-5824-479A-A4FA-7F1CCE3A1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CCB47-4EF2-4A25-BE11-C6DE17D1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1221A-5B2C-4590-82B9-03D95C3A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3ABA6-1DFC-4AF3-9DF9-EBED3227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17C1-7417-46EE-B7F2-ADD4D8E7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8B767-E14C-4287-A7F5-2834D4F8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B77BB-3F2C-4147-A6CA-2248CC8A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D18AA-CAC8-431B-8B6D-D13900C3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926A5-02BF-4E6F-90C1-BE67D1F5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BBE1C-B75C-4036-A28D-A7D5C6F3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35A79-24B2-45D1-B2F3-0724CF6B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941B-DB54-427D-85CF-230A10BD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DCE78-EDBF-4466-B402-63ABDE08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1FE24-2A9B-4C4B-9BF5-FE1B80CF0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9FE0E-44B8-45F5-8044-3247E459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9BF1E-14B3-4BD7-BD44-F7165682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94B92-C133-4D2C-AF9D-D1D161FF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8574-FAD1-4483-B268-724A1D9E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B9BEE-1EE8-456C-AC97-7723CA2E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F17DA-CF28-45C8-81EA-8525439B1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5C7C9-737A-4883-A04C-B78F1B87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A3240-8B4F-4968-A65D-413FFA00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C54FB-30E4-4271-96DD-8BD1CE6A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4F3DD-A0BC-4AEC-AD85-7F36B86B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C9AA8-7420-4944-949C-FE8149BC0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A6A07-975E-4B25-981A-463ECD048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1D75-7F53-44BC-A167-17BCD7BEDC5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9D25C-8803-4883-A17C-D1F3CE25F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00C6E-1287-4C39-933E-1B23187A8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92A77-4279-4ABB-BBEF-DADD9CD5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6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F04BD2-5A9D-485D-B652-4908372043D9}"/>
              </a:ext>
            </a:extLst>
          </p:cNvPr>
          <p:cNvSpPr txBox="1"/>
          <p:nvPr/>
        </p:nvSpPr>
        <p:spPr>
          <a:xfrm>
            <a:off x="1619952" y="-13540"/>
            <a:ext cx="10572048" cy="1141572"/>
          </a:xfrm>
          <a:prstGeom prst="rect">
            <a:avLst/>
          </a:prstGeom>
          <a:gradFill>
            <a:gsLst>
              <a:gs pos="4000">
                <a:schemeClr val="accent6">
                  <a:alpha val="20000"/>
                  <a:lumMod val="12000"/>
                  <a:lumOff val="88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rgbClr val="0D6446"/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3DC58-9B27-4E76-8B0F-93D339FD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7378" y="143068"/>
            <a:ext cx="8006080" cy="828357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atin typeface="Arial Narrow" panose="020B0606020202030204" pitchFamily="34" charset="0"/>
              </a:rPr>
              <a:t>XXXV PANAMERICAN CONGRESS OF TRAUMA, CRITICAL CARE AND EMERGENCY SURGERY ~ Oral Research Presentation,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56F47-D0D1-44AF-A7D9-ED7E05A2E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40" y="1176313"/>
            <a:ext cx="12070660" cy="5452268"/>
          </a:xfrm>
          <a:noFill/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English template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6883EF-6009-415A-BB82-4404A5630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2" y="80615"/>
            <a:ext cx="1330645" cy="9461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FCE0C8-9F3B-4AB6-8927-B0C5A9249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9949" y="135982"/>
            <a:ext cx="1951141" cy="83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8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F04BD2-5A9D-485D-B652-4908372043D9}"/>
              </a:ext>
            </a:extLst>
          </p:cNvPr>
          <p:cNvSpPr txBox="1"/>
          <p:nvPr/>
        </p:nvSpPr>
        <p:spPr>
          <a:xfrm>
            <a:off x="1619952" y="-13540"/>
            <a:ext cx="10572048" cy="1141572"/>
          </a:xfrm>
          <a:prstGeom prst="rect">
            <a:avLst/>
          </a:prstGeom>
          <a:gradFill>
            <a:gsLst>
              <a:gs pos="4000">
                <a:schemeClr val="accent6">
                  <a:alpha val="20000"/>
                  <a:lumMod val="12000"/>
                  <a:lumOff val="88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rgbClr val="0D6446"/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3DC58-9B27-4E76-8B0F-93D339FD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2960" y="143068"/>
            <a:ext cx="8006080" cy="828357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latin typeface="Arial Narrow" panose="020B0606020202030204" pitchFamily="34" charset="0"/>
              </a:rPr>
              <a:t>XXXV CONGRESO PANAMERICANO DE TRAUMA, CUIDADO CRITICO Y CIRUGIA DE EMERGENCIA ~ </a:t>
            </a:r>
            <a:r>
              <a:rPr lang="en-US" sz="2400" b="1" dirty="0" err="1">
                <a:latin typeface="Arial Narrow" panose="020B0606020202030204" pitchFamily="34" charset="0"/>
              </a:rPr>
              <a:t>Presentacion</a:t>
            </a:r>
            <a:r>
              <a:rPr lang="en-US" sz="2400" b="1" dirty="0">
                <a:latin typeface="Arial Narrow" panose="020B0606020202030204" pitchFamily="34" charset="0"/>
              </a:rPr>
              <a:t> oral de </a:t>
            </a:r>
            <a:r>
              <a:rPr lang="en-US" sz="2400" b="1" dirty="0" err="1">
                <a:latin typeface="Arial Narrow" panose="020B0606020202030204" pitchFamily="34" charset="0"/>
              </a:rPr>
              <a:t>investigacion</a:t>
            </a:r>
            <a:r>
              <a:rPr lang="en-US" sz="2400" b="1" dirty="0">
                <a:latin typeface="Arial Narrow" panose="020B0606020202030204" pitchFamily="34" charset="0"/>
              </a:rPr>
              <a:t>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56F47-D0D1-44AF-A7D9-ED7E05A2E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30" y="1176313"/>
            <a:ext cx="12070660" cy="5452268"/>
          </a:xfrm>
          <a:noFill/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Formato</a:t>
            </a:r>
            <a:r>
              <a:rPr lang="en-US" dirty="0">
                <a:solidFill>
                  <a:srgbClr val="C00000"/>
                </a:solidFill>
              </a:rPr>
              <a:t> en Español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6883EF-6009-415A-BB82-4404A5630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2" y="80615"/>
            <a:ext cx="1330645" cy="9461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FCE0C8-9F3B-4AB6-8927-B0C5A9249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9949" y="135982"/>
            <a:ext cx="1951141" cy="83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3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132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XXXV PANAMERICAN CONGRESS OF TRAUMA, CRITICAL CARE AND EMERGENCY SURGERY ~ Oral Research Presentation, 2023</vt:lpstr>
      <vt:lpstr>XXXV CONGRESO PANAMERICANO DE TRAUMA, CUIDADO CRITICO Y CIRUGIA DE EMERGENCIA ~ Presentacion oral de investigacion,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XXXV PANAMERICAN CONGRESS OF TRAUMA, CRITICAL CARE AND EMERGENCY SURGERY ~ Oral Research Presentations, 2023</dc:title>
  <dc:creator>Gladys Shanklin</dc:creator>
  <cp:lastModifiedBy>Gladys Shanklin</cp:lastModifiedBy>
  <cp:revision>6</cp:revision>
  <dcterms:created xsi:type="dcterms:W3CDTF">2023-07-13T18:35:18Z</dcterms:created>
  <dcterms:modified xsi:type="dcterms:W3CDTF">2023-07-13T18:57:22Z</dcterms:modified>
</cp:coreProperties>
</file>